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6" r:id="rId4"/>
    <p:sldId id="268" r:id="rId5"/>
    <p:sldId id="269" r:id="rId6"/>
    <p:sldId id="258" r:id="rId7"/>
    <p:sldId id="264" r:id="rId8"/>
    <p:sldId id="267" r:id="rId9"/>
    <p:sldId id="265" r:id="rId10"/>
    <p:sldId id="259" r:id="rId11"/>
    <p:sldId id="260" r:id="rId12"/>
    <p:sldId id="261" r:id="rId13"/>
    <p:sldId id="262" r:id="rId14"/>
    <p:sldId id="263" r:id="rId1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5"/>
    <a:srgbClr val="E4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720"/>
  </p:normalViewPr>
  <p:slideViewPr>
    <p:cSldViewPr snapToGrid="0">
      <p:cViewPr varScale="1">
        <p:scale>
          <a:sx n="142" d="100"/>
          <a:sy n="142" d="100"/>
        </p:scale>
        <p:origin x="97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98651bc5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98651bc5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98651bc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98651bc5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98651bc5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98651bc5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98651bc5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98651bc5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98651bc5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98651bc5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98651b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98651bc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98651bc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98651bc5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11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98651bc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98651bc5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6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98651bc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98651bc5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78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98651bc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98651bc5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98651bc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98651bc5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34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98651bc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98651bc5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666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98651bc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98651bc5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20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MFcz09sQf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byribbon.com/Pws/homeoffice/tabs/pre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wt4ti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uxRI4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vCMgi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SDNw6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7A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A55"/>
                </a:solidFill>
              </a:rPr>
              <a:t>Social Media Guidelines</a:t>
            </a:r>
            <a:endParaRPr dirty="0">
              <a:solidFill>
                <a:srgbClr val="002A55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Sharing Press Mentions and Ruby Ribbon Posts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476F69FD-301C-4B33-B585-898C12D83E9F}"/>
              </a:ext>
            </a:extLst>
          </p:cNvPr>
          <p:cNvSpPr txBox="1">
            <a:spLocks/>
          </p:cNvSpPr>
          <p:nvPr/>
        </p:nvSpPr>
        <p:spPr>
          <a:xfrm>
            <a:off x="0" y="4621170"/>
            <a:ext cx="1844003" cy="35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400" dirty="0"/>
              <a:t>Updated June 2021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2E427-C828-E243-845E-EEB6C4436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93" y="4486304"/>
            <a:ext cx="1774879" cy="4918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03817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include in every post</a:t>
            </a:r>
            <a:endParaRPr sz="1350" b="1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#camilife #rubyribbon #rubyribbonstylist #wirefree #bodypositive #loveyourbody #womeninbusiness #shegigs 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 b="1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include when relevant</a:t>
            </a:r>
            <a:endParaRPr sz="1350" b="1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#cami #demi #athleisure #braalternative #allure #secondskin #siren #press #review  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53BBD4-A372-7143-AD52-83393859DC6A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A6D738-3722-A64C-ADCE-44E698125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6" name="Google Shape;66;p15">
            <a:extLst>
              <a:ext uri="{FF2B5EF4-FFF2-40B4-BE49-F238E27FC236}">
                <a16:creationId xmlns:a16="http://schemas.microsoft.com/office/drawing/2014/main" id="{6B91B636-7395-324B-ABF4-3C3B913FD822}"/>
              </a:ext>
            </a:extLst>
          </p:cNvPr>
          <p:cNvSpPr txBox="1">
            <a:spLocks/>
          </p:cNvSpPr>
          <p:nvPr/>
        </p:nvSpPr>
        <p:spPr>
          <a:xfrm>
            <a:off x="173154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A55"/>
                </a:solidFill>
              </a:rPr>
              <a:t>Improve Trending with Hashtags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9327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SzPct val="103703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corporate provided assets and messaging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0789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ct val="100000"/>
              <a:buFont typeface="Roboto"/>
              <a:buAutoNum type="alphaL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Share corporate social post directly, or take screenshot and copy messaging to use on personal feed.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789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ct val="10000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@rubyribbon in post copy. 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789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ct val="10000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@&lt;press outlet&gt; in post copy. 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789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ct val="10000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Quote directly from the press mention, adding your own flair to the messaging to encourage follower feedback.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789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ct val="10000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hashtags relevant to post and brand.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789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ct val="10000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Add a direct link to the article when possible.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789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ct val="10000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Include specific product name and how to order on your website.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4832400" y="9327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DO NOT</a:t>
            </a:r>
            <a:endParaRPr sz="1200"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Include "claims" that cannot be made (e.g. no doctoring of press or celebrity testimonials), and additions/alterations that cannot be made.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Miss an opportunity to show on searches by not including hashtags or tagging publications.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Comment with negative feedback. Please contact corporate directly if you have a question or concern.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Add personal font or text over press image given or in RR social post. 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90391-C2D9-E24A-80C4-FD5121D7C3F9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1FA0C4F-9E9B-2A45-8D90-ECE0A225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7" name="Google Shape;66;p15">
            <a:extLst>
              <a:ext uri="{FF2B5EF4-FFF2-40B4-BE49-F238E27FC236}">
                <a16:creationId xmlns:a16="http://schemas.microsoft.com/office/drawing/2014/main" id="{15D5B7F7-FF46-3A41-A5B4-24017150BD78}"/>
              </a:ext>
            </a:extLst>
          </p:cNvPr>
          <p:cNvSpPr txBox="1">
            <a:spLocks/>
          </p:cNvSpPr>
          <p:nvPr/>
        </p:nvSpPr>
        <p:spPr>
          <a:xfrm>
            <a:off x="173154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A55"/>
                </a:solidFill>
              </a:rPr>
              <a:t>Facebook Guidelines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074944"/>
            <a:ext cx="3999900" cy="3493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Share corporate post directly using ‘share’ feature, with the option to write a personalized note to your following.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625" y="566800"/>
            <a:ext cx="3415119" cy="391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875" y="1900026"/>
            <a:ext cx="1930875" cy="253542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/>
          <p:nvPr/>
        </p:nvSpPr>
        <p:spPr>
          <a:xfrm>
            <a:off x="6134475" y="3979659"/>
            <a:ext cx="1795200" cy="378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1674636" y="2372997"/>
            <a:ext cx="1606719" cy="35191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91;p18"/>
          <p:cNvCxnSpPr>
            <a:cxnSpLocks/>
          </p:cNvCxnSpPr>
          <p:nvPr/>
        </p:nvCxnSpPr>
        <p:spPr>
          <a:xfrm>
            <a:off x="3929775" y="1710650"/>
            <a:ext cx="2809353" cy="205667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86274D-0868-A748-91E9-C64E572D837B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3A930F4-2767-964E-91B8-9E692BDE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13" name="Google Shape;66;p15">
            <a:extLst>
              <a:ext uri="{FF2B5EF4-FFF2-40B4-BE49-F238E27FC236}">
                <a16:creationId xmlns:a16="http://schemas.microsoft.com/office/drawing/2014/main" id="{C430AB0B-202F-D24E-B082-250F5F42802B}"/>
              </a:ext>
            </a:extLst>
          </p:cNvPr>
          <p:cNvSpPr txBox="1">
            <a:spLocks/>
          </p:cNvSpPr>
          <p:nvPr/>
        </p:nvSpPr>
        <p:spPr>
          <a:xfrm>
            <a:off x="173154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A55"/>
                </a:solidFill>
              </a:rPr>
              <a:t>Facebook Guidelines 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9327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corporate provided assets and messaging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Share corporate social post directly, or take screenshot and copy messaging to use on personal feed.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@rubyribbonhq in post copy. 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@&lt;press outlet&gt; in post copy. 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Quote directly from the press mention, adding your own flair to the messaging to encourage follower feedback.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hashtags relevant to post and brand.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Include specific product name and how to order on your website.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4832400" y="9327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DO NOT</a:t>
            </a:r>
            <a:endParaRPr sz="1200"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Include "claims" that cannot be made (e.g. no doctoring of press or celebrity testimonials), and additions/alterations that cannot be made.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Miss an opportunity to show on searches by not including hashtags or tagging publications.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Comment with negative feedback. Please contact corporate directly if you have a question or concern.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Add personal font or text over press image given or in RR social post. 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73D9E-87EB-F241-82D3-D535C1ACC1AE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8810A1E-A5B4-4E45-A44E-BE3D1D382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9" name="Google Shape;66;p15">
            <a:extLst>
              <a:ext uri="{FF2B5EF4-FFF2-40B4-BE49-F238E27FC236}">
                <a16:creationId xmlns:a16="http://schemas.microsoft.com/office/drawing/2014/main" id="{24E08877-3CEB-254F-B906-FECAC2B70B73}"/>
              </a:ext>
            </a:extLst>
          </p:cNvPr>
          <p:cNvSpPr txBox="1">
            <a:spLocks/>
          </p:cNvSpPr>
          <p:nvPr/>
        </p:nvSpPr>
        <p:spPr>
          <a:xfrm>
            <a:off x="173154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A55"/>
                </a:solidFill>
              </a:rPr>
              <a:t>Instagram Guidelines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675" y="819473"/>
            <a:ext cx="3999900" cy="3758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Take a screenshot of corporate post or upload corporate social asset, write a personalized note to your following, and include a #repost with a quote taken directly from the RR corporate feed.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501" y="2114075"/>
            <a:ext cx="3640726" cy="239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975" y="163464"/>
            <a:ext cx="2410181" cy="434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>
            <a:hlinkClick r:id="rId3"/>
          </p:cNvPr>
          <p:cNvSpPr/>
          <p:nvPr/>
        </p:nvSpPr>
        <p:spPr>
          <a:xfrm>
            <a:off x="6497725" y="2278800"/>
            <a:ext cx="2334600" cy="33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 rot="10800000" flipH="1">
            <a:off x="4164600" y="1089650"/>
            <a:ext cx="2302800" cy="89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AFE58E4-7421-5C44-9197-4615C8E97F16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8B21866-D664-C142-9368-CEB75EF7C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12" name="Google Shape;66;p15">
            <a:extLst>
              <a:ext uri="{FF2B5EF4-FFF2-40B4-BE49-F238E27FC236}">
                <a16:creationId xmlns:a16="http://schemas.microsoft.com/office/drawing/2014/main" id="{3BEBA31F-1EB5-024B-8FCB-83D70F0B5EBF}"/>
              </a:ext>
            </a:extLst>
          </p:cNvPr>
          <p:cNvSpPr txBox="1">
            <a:spLocks/>
          </p:cNvSpPr>
          <p:nvPr/>
        </p:nvSpPr>
        <p:spPr>
          <a:xfrm>
            <a:off x="173154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A55"/>
                </a:solidFill>
              </a:rPr>
              <a:t>Instagram Guidelines Example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A55"/>
                </a:solidFill>
              </a:rPr>
              <a:t>Why Follow Rules and Guidelines?</a:t>
            </a:r>
            <a:endParaRPr dirty="0">
              <a:solidFill>
                <a:srgbClr val="002A55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Increases Ruby Ribbon’s brand awareness.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Follows Ruby Ribbon’s brand voice and visual identity and shapes how others view and recall the brand. </a:t>
            </a:r>
            <a:endParaRPr dirty="0"/>
          </a:p>
          <a:p>
            <a:pPr>
              <a:buFont typeface="Arial"/>
              <a:buChar char="-"/>
            </a:pPr>
            <a:r>
              <a:rPr lang="en-US" dirty="0"/>
              <a:t>Decreases misinformation or ambiguity.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Increases positive relationships with press members, news publications, and influencers. </a:t>
            </a:r>
            <a:endParaRPr dirty="0"/>
          </a:p>
          <a:p>
            <a:pPr indent="-314325">
              <a:buClr>
                <a:srgbClr val="162020"/>
              </a:buClr>
              <a:buSzPts val="1350"/>
              <a:buFont typeface="Roboto"/>
              <a:buChar char="-"/>
            </a:pPr>
            <a:r>
              <a:rPr lang="en-US" dirty="0"/>
              <a:t>Follows social platform algorithms, increasing Ruby Ribbon’s presence in searches and personal feeds.</a:t>
            </a: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-"/>
            </a:pPr>
            <a:r>
              <a:rPr lang="en" dirty="0"/>
              <a:t>Increases your ability to be shared and followed!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374504-67D8-6E40-B9A4-33EF60180DF5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1F018C7-8DE0-034E-A1C4-3B169AE7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73154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A55"/>
                </a:solidFill>
              </a:rPr>
              <a:t>Latest News and Press Mentions</a:t>
            </a:r>
            <a:endParaRPr dirty="0">
              <a:solidFill>
                <a:srgbClr val="002A55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44305" y="712924"/>
            <a:ext cx="8726542" cy="4060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Follow &amp; tag press team, Scenario - </a:t>
            </a:r>
            <a:r>
              <a:rPr lang="en-US" sz="54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FB @scenariocommunication | IG @ourscenario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Latest press is available on Ruby Ribbon website: </a:t>
            </a:r>
            <a:r>
              <a:rPr lang="en-US" sz="5400" dirty="0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https://www.rubyribbon.com/Pws/homeoffice/tabs/press</a:t>
            </a:r>
            <a:endParaRPr lang="en-US" sz="5400" b="1" dirty="0">
              <a:solidFill>
                <a:schemeClr val="tx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3200" u="sng" dirty="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4800" dirty="0">
                <a:solidFill>
                  <a:srgbClr val="162020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US Weekly Buzz-o-meter with Kelly Clarkson Testimonial (featuring Pale Lace Cami &amp; Turquoise Sport Tank)</a:t>
            </a: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endParaRPr sz="3200" dirty="0">
              <a:solidFill>
                <a:srgbClr val="162020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Do’s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4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a. </a:t>
            </a: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Share </a:t>
            </a:r>
            <a:r>
              <a:rPr lang="en-US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 of the corporate-approved </a:t>
            </a: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social assets on your Facebook and Instagram feeds or take </a:t>
            </a:r>
            <a:r>
              <a:rPr lang="en-US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screenshot of the article to upload to your personal post.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b.  Tag @rubyribbonhq and @usweekly in post copy on Instagram.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c.  Tag @Ruby Ribbon and @US Weekly in post copy on Facebook. </a:t>
            </a:r>
          </a:p>
          <a:p>
            <a:pPr marL="0" indent="0">
              <a:buSzPct val="100000"/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d.  Add direct link to article in your post:</a:t>
            </a:r>
            <a:r>
              <a:rPr lang="en-US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8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https://bit.ly/3wt4tio</a:t>
            </a:r>
            <a:endParaRPr lang="en-US" sz="48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e.  Use corporate-approved post messages in your post. OK to personalize as long as you adhere to copy guidelines: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“Love working for this amazing company.  So glad our products are getting the attention they deserve!”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“So glad our products are inspiring women everywhere and thankful to work for this amazing company!”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“Woo-hoo!  Ruby Ribbon is making headlines!”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Arial Unicode MS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Arial Unicode MS"/>
              </a:rPr>
              <a:t>f.  I</a:t>
            </a:r>
            <a:r>
              <a:rPr lang="en-US" sz="48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Arial Unicode MS"/>
              </a:rPr>
              <a:t>nclude the following hashtags: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Arial Unicode MS"/>
              </a:rPr>
              <a:t>In every post</a:t>
            </a:r>
            <a:endParaRPr lang="en-US" sz="480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Roboto" panose="02000000000000000000" pitchFamily="2" charset="0"/>
              <a:ea typeface="Roboto" panose="02000000000000000000" pitchFamily="2" charset="0"/>
              <a:cs typeface="Arial Unicode MS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Arial Unicode MS"/>
              </a:rPr>
              <a:t>#rubyribbon #rubyribbonstylist #camilife #wirefree #bodypositive #womeninbusiness #shegigs #press #review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Arial Unicode MS"/>
              </a:rPr>
              <a:t>In relevant post</a:t>
            </a:r>
            <a:endParaRPr lang="en-US" sz="480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Roboto" panose="02000000000000000000" pitchFamily="2" charset="0"/>
              <a:ea typeface="Roboto" panose="02000000000000000000" pitchFamily="2" charset="0"/>
              <a:cs typeface="Arial Unicode MS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Arial Unicode MS"/>
              </a:rPr>
              <a:t>#cami #sportsbra #athleisure #braalternative</a:t>
            </a:r>
            <a:endParaRPr lang="en-US" sz="480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Roboto" panose="02000000000000000000" pitchFamily="2" charset="0"/>
              <a:ea typeface="Roboto" panose="02000000000000000000" pitchFamily="2" charset="0"/>
              <a:cs typeface="Arial Unicode MS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8645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800968"/>
            <a:ext cx="4648227" cy="3897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r>
              <a:rPr lang="en" sz="1300" dirty="0">
                <a:solidFill>
                  <a:srgbClr val="162020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US Weekly Buzz-o-meter with Kelly Clarkson Testimonial</a:t>
            </a: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/>
            </a:pPr>
            <a:endParaRPr sz="1300" dirty="0">
              <a:solidFill>
                <a:srgbClr val="162020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Don’ts</a:t>
            </a:r>
            <a:endParaRPr lang="en-US" sz="13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 </a:t>
            </a:r>
            <a:r>
              <a:rPr lang="en-US" sz="1300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not</a:t>
            </a: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tag Kelly Clarkson or any of her entertainment associations (e.g. </a:t>
            </a:r>
            <a:r>
              <a:rPr lang="en-US" sz="1300" i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Voice, The Kelly Clarkson Show</a:t>
            </a: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etc.)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 </a:t>
            </a:r>
            <a:r>
              <a:rPr lang="en-US" sz="1300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not</a:t>
            </a: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paraphrase or alter this testimonial in any way.  Please do not say: “Kelly Clarkson can’t live without Ruby Ribbon.” You must use corporate-provided asset or copy and paste ‘as is.’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 </a:t>
            </a:r>
            <a:r>
              <a:rPr lang="en-US" sz="1300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not</a:t>
            </a: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include Kelly Clarkson image in any of your communications as we do not have permission to use her likeness.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 </a:t>
            </a:r>
            <a:r>
              <a:rPr lang="en-US" sz="1300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not</a:t>
            </a: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include Kelly Clarkson name, image or this press testimonial in any print ads or media you may purchase as we do not have these usage rights.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Do </a:t>
            </a:r>
            <a:r>
              <a:rPr lang="en-US" sz="1300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not</a:t>
            </a: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add personal font or text over press image or corporate-provided assets.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picture containing text, clothing&#10;&#10;Description automatically generated">
            <a:extLst>
              <a:ext uri="{FF2B5EF4-FFF2-40B4-BE49-F238E27FC236}">
                <a16:creationId xmlns:a16="http://schemas.microsoft.com/office/drawing/2014/main" id="{EE10C303-788E-44EF-BD62-31B867959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50" y="731375"/>
            <a:ext cx="3562350" cy="3562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70517D-245C-2148-B9EC-E8ECA472E06C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D8DCA0D-A68D-8F43-9D92-F23943AF4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11" name="Google Shape;66;p15">
            <a:extLst>
              <a:ext uri="{FF2B5EF4-FFF2-40B4-BE49-F238E27FC236}">
                <a16:creationId xmlns:a16="http://schemas.microsoft.com/office/drawing/2014/main" id="{B054BD58-EA40-F344-9CCE-7812C4B68593}"/>
              </a:ext>
            </a:extLst>
          </p:cNvPr>
          <p:cNvSpPr txBox="1">
            <a:spLocks/>
          </p:cNvSpPr>
          <p:nvPr/>
        </p:nvSpPr>
        <p:spPr>
          <a:xfrm>
            <a:off x="173154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rgbClr val="002A55"/>
                </a:solidFill>
              </a:rPr>
              <a:t>Latest News and Press Mentions</a:t>
            </a:r>
            <a:endParaRPr lang="en-US" dirty="0">
              <a:solidFill>
                <a:srgbClr val="002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3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DD8C1F3-B4CD-4CAB-BB3E-8B5BE1DBA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1" y="916341"/>
            <a:ext cx="3481924" cy="3481924"/>
          </a:xfrm>
          <a:prstGeom prst="rect">
            <a:avLst/>
          </a:prstGeom>
        </p:spPr>
      </p:pic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6BC38ADB-8174-4100-8723-7609C60A0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543" y="896564"/>
            <a:ext cx="3501701" cy="35017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63A0E9-6A1C-7948-BA23-D7A06784162B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DA29CB3-588D-F940-B2BC-7359049F3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9" name="Google Shape;66;p15">
            <a:extLst>
              <a:ext uri="{FF2B5EF4-FFF2-40B4-BE49-F238E27FC236}">
                <a16:creationId xmlns:a16="http://schemas.microsoft.com/office/drawing/2014/main" id="{7A793215-4CEF-BA42-99DC-FD087030C0DD}"/>
              </a:ext>
            </a:extLst>
          </p:cNvPr>
          <p:cNvSpPr txBox="1">
            <a:spLocks/>
          </p:cNvSpPr>
          <p:nvPr/>
        </p:nvSpPr>
        <p:spPr>
          <a:xfrm>
            <a:off x="173154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rgbClr val="002A55"/>
                </a:solidFill>
              </a:rPr>
              <a:t>Latest News and Press Mentions</a:t>
            </a:r>
            <a:endParaRPr lang="en-US" dirty="0">
              <a:solidFill>
                <a:srgbClr val="002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6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970092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algn="l" rtl="0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OK! Style Week and StarStyle inclusion of new Diva Lace cami in Coral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FB @okmagazine | IG @okmagazine or</a:t>
            </a:r>
          </a:p>
          <a:p>
            <a:pPr marL="600075" lvl="1" indent="0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None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FB @starmagazine | IG @starmagazine</a:t>
            </a:r>
            <a:endParaRPr lang="en" sz="1200" b="1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FB @Ruby Ribbon | IG @rubyribbonhq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hashtags: #cami #demi #wirefree #braalternative #bodypositive #press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Link to article: </a:t>
            </a:r>
            <a:r>
              <a:rPr lang="en-US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http://bit.ly/3uxRI4P</a:t>
            </a:r>
            <a:endParaRPr lang="en-US" sz="1200" b="1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Share corporate-approved social asset.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rabicPeriod" startAt="2"/>
            </a:pP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0B5F08A-8B1F-43EA-9FB8-8959E3C60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796" y="970092"/>
            <a:ext cx="3203316" cy="32033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134617-577C-6140-91A2-7F1B2A4DEDDE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A56F425-CCC6-F146-BAFD-7EC3B0167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9" name="Google Shape;66;p15">
            <a:extLst>
              <a:ext uri="{FF2B5EF4-FFF2-40B4-BE49-F238E27FC236}">
                <a16:creationId xmlns:a16="http://schemas.microsoft.com/office/drawing/2014/main" id="{84ED1AE9-A518-5A44-B257-04F5AE8DB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154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A55"/>
                </a:solidFill>
              </a:rPr>
              <a:t>Latest News and Press Mentions</a:t>
            </a:r>
            <a:endParaRPr dirty="0">
              <a:solidFill>
                <a:srgbClr val="002A5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991818"/>
            <a:ext cx="401091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85775" lvl="0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+mj-lt"/>
              <a:buAutoNum type="arabicPeriod" startAt="3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Byrdie Review of Second Skin (e.g. 10 Best Smoothing Bras for Comfort &amp; Support, Best Sleeping Bra)</a:t>
            </a: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1" indent="-314325"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FB @ByrdieBeauty  | IG @byrdie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FB @Ruby Ribbon | IG @rubyribbonhq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hashtags: #secondskin #demi #cami #wirefree #braalternative #bodypositive #press #review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Include link to article: </a:t>
            </a:r>
            <a:r>
              <a:rPr lang="en-US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https://bit.ly/3vCMgiw</a:t>
            </a:r>
            <a:endParaRPr lang="en-US"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35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Share corporate-approved social asset.</a:t>
            </a:r>
          </a:p>
          <a:p>
            <a:pPr marL="142875" lvl="0" indent="0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None/>
            </a:pP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F616779-819A-4843-8AAE-4A1D823BB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094" y="915037"/>
            <a:ext cx="3313426" cy="3313426"/>
          </a:xfrm>
          <a:prstGeom prst="rect">
            <a:avLst/>
          </a:prstGeom>
          <a:ln w="3175">
            <a:solidFill>
              <a:schemeClr val="tx2">
                <a:lumMod val="9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F2CA68-2C31-E942-93EF-EAA91E3B906B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9C00393-69A9-4F48-AD20-760146756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10" name="Google Shape;66;p15">
            <a:extLst>
              <a:ext uri="{FF2B5EF4-FFF2-40B4-BE49-F238E27FC236}">
                <a16:creationId xmlns:a16="http://schemas.microsoft.com/office/drawing/2014/main" id="{A2B41B7B-4A37-2643-A7CD-C9D617BC1A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154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A55"/>
                </a:solidFill>
              </a:rPr>
              <a:t>Latest News and Press Mentions</a:t>
            </a:r>
            <a:endParaRPr dirty="0">
              <a:solidFill>
                <a:srgbClr val="002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9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015315"/>
            <a:ext cx="4010918" cy="3164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85775" lvl="0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+mj-lt"/>
              <a:buAutoNum type="arabicPeriod" startAt="4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Bello Review of Allure 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1" indent="-314325"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FB @Bello Mag  | IG @bellomagzine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FB @Ruby Ribbon | IG @rubyribbonhq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hashtags: #allure #cami #demi #wirefree #braalternative #bodypositive #press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Share corporate-approved social asset.</a:t>
            </a:r>
          </a:p>
          <a:p>
            <a:pPr marL="142875" lvl="0" indent="0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None/>
            </a:pP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person in a red dress&#10;&#10;Description automatically generated">
            <a:extLst>
              <a:ext uri="{FF2B5EF4-FFF2-40B4-BE49-F238E27FC236}">
                <a16:creationId xmlns:a16="http://schemas.microsoft.com/office/drawing/2014/main" id="{4F04A37D-B1A6-46C1-96BB-7E8B1A576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208" y="825074"/>
            <a:ext cx="3278072" cy="32780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B55C81-F773-5941-9281-E5101925AD58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4B9A080-BB51-4B45-A120-CFBAA88AF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10" name="Google Shape;66;p15">
            <a:extLst>
              <a:ext uri="{FF2B5EF4-FFF2-40B4-BE49-F238E27FC236}">
                <a16:creationId xmlns:a16="http://schemas.microsoft.com/office/drawing/2014/main" id="{FE3D8CC2-BD96-A94D-B734-BD8FD6247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154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A55"/>
                </a:solidFill>
              </a:rPr>
              <a:t>Latest News and Press Mentions</a:t>
            </a:r>
            <a:endParaRPr dirty="0">
              <a:solidFill>
                <a:srgbClr val="002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5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956970"/>
            <a:ext cx="44956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85775" lvl="0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+mj-lt"/>
              <a:buAutoNum type="arabicPeriod" startAt="5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White Pony Express/RR Cares Donation</a:t>
            </a:r>
            <a:endParaRPr sz="120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FB @whiteponyexpress | IG @whiteponyexpress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Tag FB @Ruby Ribbon | IG @rubyribbonhq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hashtags: #RRcares #values #donate #womensupportingwomen #community #press </a:t>
            </a:r>
          </a:p>
          <a:p>
            <a:pPr lvl="1" indent="-314325"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Include link to article: </a:t>
            </a:r>
            <a:r>
              <a:rPr lang="en-US" sz="1200" b="0" i="0" dirty="0" err="1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3"/>
              </a:rPr>
              <a:t>bit.Ly</a:t>
            </a:r>
            <a:r>
              <a:rPr lang="en-US" sz="1200" b="0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3"/>
              </a:rPr>
              <a:t>/2SDNw64</a:t>
            </a:r>
            <a:endParaRPr lang="en-US" sz="1200" b="1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r>
              <a:rPr lang="en-US" sz="1200" dirty="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Share corporate-approved social asset.</a:t>
            </a: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AutoNum type="alphaLcPeriod"/>
            </a:pPr>
            <a:endParaRPr sz="1350" dirty="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4699385F-0752-40A5-9202-25DC75E6A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617" y="956970"/>
            <a:ext cx="3229559" cy="32295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B1737A-0F8D-244D-97F7-C9A69194A525}"/>
              </a:ext>
            </a:extLst>
          </p:cNvPr>
          <p:cNvSpPr/>
          <p:nvPr/>
        </p:nvSpPr>
        <p:spPr>
          <a:xfrm>
            <a:off x="0" y="4568875"/>
            <a:ext cx="9144000" cy="574625"/>
          </a:xfrm>
          <a:prstGeom prst="rect">
            <a:avLst/>
          </a:prstGeom>
          <a:solidFill>
            <a:srgbClr val="E4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1684209-67D5-BA4D-8579-C9295C4C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677" y="4698475"/>
            <a:ext cx="437693" cy="330726"/>
          </a:xfrm>
          <a:prstGeom prst="rect">
            <a:avLst/>
          </a:prstGeom>
        </p:spPr>
      </p:pic>
      <p:sp>
        <p:nvSpPr>
          <p:cNvPr id="9" name="Google Shape;66;p15">
            <a:extLst>
              <a:ext uri="{FF2B5EF4-FFF2-40B4-BE49-F238E27FC236}">
                <a16:creationId xmlns:a16="http://schemas.microsoft.com/office/drawing/2014/main" id="{4A07C627-0475-1B4C-9B56-BFEA1E269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154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A55"/>
                </a:solidFill>
              </a:rPr>
              <a:t>Latest News and Press Mentions</a:t>
            </a:r>
            <a:endParaRPr dirty="0">
              <a:solidFill>
                <a:srgbClr val="002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793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6839</TotalTime>
  <Words>1189</Words>
  <Application>Microsoft Office PowerPoint</Application>
  <PresentationFormat>On-screen Show (16:9)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Roboto</vt:lpstr>
      <vt:lpstr>Simple Light</vt:lpstr>
      <vt:lpstr>Social Media Guidelines</vt:lpstr>
      <vt:lpstr>Why Follow Rules and Guidelines?</vt:lpstr>
      <vt:lpstr>Latest News and Press Mentions</vt:lpstr>
      <vt:lpstr>PowerPoint Presentation</vt:lpstr>
      <vt:lpstr>PowerPoint Presentation</vt:lpstr>
      <vt:lpstr>Latest News and Press Mentions</vt:lpstr>
      <vt:lpstr>Latest News and Press Mentions</vt:lpstr>
      <vt:lpstr>Latest News and Press Mentions</vt:lpstr>
      <vt:lpstr>Latest News and Press Mentions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Guidelines</dc:title>
  <dc:creator>Loly</dc:creator>
  <cp:lastModifiedBy>Loly Hlade</cp:lastModifiedBy>
  <cp:revision>53</cp:revision>
  <dcterms:modified xsi:type="dcterms:W3CDTF">2021-06-02T16:18:41Z</dcterms:modified>
</cp:coreProperties>
</file>